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720263" cy="17279938"/>
  <p:notesSz cx="6858000" cy="9144000"/>
  <p:defaultTextStyle>
    <a:defPPr marL="0" marR="0" indent="0" algn="l" defTabSz="743074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63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371537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743074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114610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486147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1857684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229221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2600758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2972294" algn="ctr" defTabSz="74307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26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673"/>
  </p:normalViewPr>
  <p:slideViewPr>
    <p:cSldViewPr snapToGrid="0">
      <p:cViewPr>
        <p:scale>
          <a:sx n="86" d="100"/>
          <a:sy n="86" d="100"/>
        </p:scale>
        <p:origin x="31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465388" y="685800"/>
            <a:ext cx="19272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50609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1pPr>
    <a:lvl2pPr indent="185767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2pPr>
    <a:lvl3pPr indent="371537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3pPr>
    <a:lvl4pPr indent="557304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4pPr>
    <a:lvl5pPr indent="743074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5pPr>
    <a:lvl6pPr indent="928841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6pPr>
    <a:lvl7pPr indent="1114610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7pPr>
    <a:lvl8pPr indent="1300378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8pPr>
    <a:lvl9pPr indent="1486147" defTabSz="371537" latinLnBrk="0">
      <a:spcBef>
        <a:spcPts val="325"/>
      </a:spcBef>
      <a:defRPr sz="974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465388" y="685800"/>
            <a:ext cx="19272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033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29020" y="5367638"/>
            <a:ext cx="8262224" cy="37040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458040" y="9791686"/>
            <a:ext cx="6804185" cy="4415609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324014" algn="ctr"/>
            <a:lvl3pPr marL="0" indent="648029" algn="ctr"/>
            <a:lvl4pPr marL="0" indent="972043" algn="ctr"/>
            <a:lvl5pPr marL="0" indent="1296059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7047192" y="691874"/>
            <a:ext cx="2187058" cy="1474447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86014" y="691874"/>
            <a:ext cx="6453174" cy="147444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68397" y="11103710"/>
            <a:ext cx="8262224" cy="3432645"/>
          </a:xfrm>
          <a:prstGeom prst="rect">
            <a:avLst/>
          </a:prstGeom>
        </p:spPr>
        <p:txBody>
          <a:bodyPr/>
          <a:lstStyle>
            <a:lvl1pPr>
              <a:defRPr sz="2834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8397" y="7323725"/>
            <a:ext cx="8262224" cy="3779987"/>
          </a:xfrm>
          <a:prstGeom prst="rect">
            <a:avLst/>
          </a:prstGeom>
        </p:spPr>
        <p:txBody>
          <a:bodyPr anchor="b"/>
          <a:lstStyle>
            <a:lvl1pPr marL="0" indent="0">
              <a:defRPr sz="1417"/>
            </a:lvl1pPr>
            <a:lvl2pPr marL="0" indent="324014">
              <a:defRPr sz="1417"/>
            </a:lvl2pPr>
            <a:lvl3pPr marL="0" indent="648029">
              <a:defRPr sz="1417"/>
            </a:lvl3pPr>
            <a:lvl4pPr marL="0" indent="972043">
              <a:defRPr sz="1417"/>
            </a:lvl4pPr>
            <a:lvl5pPr marL="0" indent="1296059">
              <a:defRPr sz="141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6013" y="4031704"/>
            <a:ext cx="4320118" cy="11404648"/>
          </a:xfrm>
          <a:prstGeom prst="rect">
            <a:avLst/>
          </a:prstGeom>
        </p:spPr>
        <p:txBody>
          <a:bodyPr/>
          <a:lstStyle>
            <a:lvl1pPr>
              <a:defRPr sz="1985"/>
            </a:lvl1pPr>
            <a:lvl2pPr>
              <a:defRPr sz="1985"/>
            </a:lvl2pPr>
            <a:lvl3pPr>
              <a:defRPr sz="1985"/>
            </a:lvl3pPr>
            <a:lvl4pPr>
              <a:defRPr sz="1985"/>
            </a:lvl4pPr>
            <a:lvl5pPr>
              <a:defRPr sz="1985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6014" y="3868582"/>
            <a:ext cx="4295365" cy="1611557"/>
          </a:xfrm>
          <a:prstGeom prst="rect">
            <a:avLst/>
          </a:prstGeom>
        </p:spPr>
        <p:txBody>
          <a:bodyPr anchor="b"/>
          <a:lstStyle>
            <a:lvl1pPr marL="0" indent="0">
              <a:defRPr sz="1700" b="1"/>
            </a:lvl1pPr>
            <a:lvl2pPr marL="0" indent="324014">
              <a:defRPr sz="1700" b="1"/>
            </a:lvl2pPr>
            <a:lvl3pPr marL="0" indent="648029">
              <a:defRPr sz="1700" b="1"/>
            </a:lvl3pPr>
            <a:lvl4pPr marL="0" indent="972043">
              <a:defRPr sz="1700" b="1"/>
            </a:lvl4pPr>
            <a:lvl5pPr marL="0" indent="1296059">
              <a:defRPr sz="17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937760" y="3868582"/>
            <a:ext cx="4296492" cy="1611557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</a:lstStyle>
          <a:p>
            <a:pPr marL="0" indent="0"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86013" y="687655"/>
            <a:ext cx="3198462" cy="2927802"/>
          </a:xfrm>
          <a:prstGeom prst="rect">
            <a:avLst/>
          </a:prstGeom>
        </p:spPr>
        <p:txBody>
          <a:bodyPr anchor="b"/>
          <a:lstStyle>
            <a:lvl1pPr>
              <a:defRPr sz="1417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800354" y="687655"/>
            <a:ext cx="5433898" cy="14748697"/>
          </a:xfrm>
          <a:prstGeom prst="rect">
            <a:avLst/>
          </a:prstGeom>
        </p:spPr>
        <p:txBody>
          <a:bodyPr/>
          <a:lstStyle>
            <a:lvl1pPr>
              <a:defRPr sz="2268"/>
            </a:lvl1pPr>
            <a:lvl2pPr>
              <a:defRPr sz="2268"/>
            </a:lvl2pPr>
            <a:lvl3pPr>
              <a:defRPr sz="2268"/>
            </a:lvl3pPr>
            <a:lvl4pPr>
              <a:defRPr sz="2268"/>
            </a:lvl4pPr>
            <a:lvl5pPr>
              <a:defRPr sz="226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486013" y="3615457"/>
            <a:ext cx="3198462" cy="11820895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</a:lstStyle>
          <a:p>
            <a:pPr marL="0" indent="0"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905802" y="12096521"/>
            <a:ext cx="5832158" cy="1427339"/>
          </a:xfrm>
          <a:prstGeom prst="rect">
            <a:avLst/>
          </a:prstGeom>
        </p:spPr>
        <p:txBody>
          <a:bodyPr anchor="b"/>
          <a:lstStyle>
            <a:lvl1pPr>
              <a:defRPr sz="1417"/>
            </a:lvl1pPr>
          </a:lstStyle>
          <a:p>
            <a:r>
              <a:t>Title 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1905802" y="1544059"/>
            <a:ext cx="5832158" cy="103682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05802" y="13523858"/>
            <a:ext cx="5832158" cy="2027807"/>
          </a:xfrm>
          <a:prstGeom prst="rect">
            <a:avLst/>
          </a:prstGeom>
        </p:spPr>
        <p:txBody>
          <a:bodyPr/>
          <a:lstStyle>
            <a:lvl1pPr marL="0" indent="0">
              <a:defRPr sz="992"/>
            </a:lvl1pPr>
            <a:lvl2pPr marL="0" indent="324014">
              <a:defRPr sz="992"/>
            </a:lvl2pPr>
            <a:lvl3pPr marL="0" indent="648029">
              <a:defRPr sz="992"/>
            </a:lvl3pPr>
            <a:lvl4pPr marL="0" indent="972043">
              <a:defRPr sz="992"/>
            </a:lvl4pPr>
            <a:lvl5pPr marL="0" indent="1296059">
              <a:defRPr sz="99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86015" y="691874"/>
            <a:ext cx="8748237" cy="287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86015" y="4031704"/>
            <a:ext cx="8748237" cy="11404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45620" y="15904311"/>
            <a:ext cx="220571" cy="22326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85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324014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648029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972043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296059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68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243011" marR="0" indent="-243011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243011" marR="0" indent="81004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243011" marR="0" indent="405018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243011" marR="0" indent="729034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243011" marR="0" indent="1053048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243011" marR="0" indent="81004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243011" marR="0" indent="405018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243011" marR="0" indent="729034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243011" marR="0" indent="1053048" algn="l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324014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648029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972043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296059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1620073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1944088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2268102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2592116" algn="r" defTabSz="6480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1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/>
        </p:nvSpPr>
        <p:spPr>
          <a:xfrm>
            <a:off x="566390" y="16763910"/>
            <a:ext cx="2937442" cy="182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134" dirty="0">
                <a:latin typeface="Calibri" panose="020F0502020204030204" pitchFamily="34" charset="0"/>
                <a:cs typeface="Calibri" panose="020F0502020204030204" pitchFamily="34" charset="0"/>
              </a:rPr>
              <a:t>Informacja dot. źródeł naukowych</a:t>
            </a:r>
            <a:endParaRPr sz="113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Rectangle 4"/>
          <p:cNvSpPr txBox="1"/>
          <p:nvPr/>
        </p:nvSpPr>
        <p:spPr>
          <a:xfrm>
            <a:off x="3811116" y="16724188"/>
            <a:ext cx="5342758" cy="130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851" dirty="0">
                <a:latin typeface="Calibri" panose="020F0502020204030204" pitchFamily="34" charset="0"/>
                <a:cs typeface="Calibri" panose="020F0502020204030204" pitchFamily="34" charset="0"/>
              </a:rPr>
              <a:t>Dane dot. autora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566390" y="1788037"/>
            <a:ext cx="8567235" cy="61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985" dirty="0">
                <a:latin typeface="Calibri" panose="020F0502020204030204" pitchFamily="34" charset="0"/>
                <a:cs typeface="Calibri" panose="020F0502020204030204" pitchFamily="34" charset="0"/>
              </a:rPr>
              <a:t>Informacje dot. autorów</a:t>
            </a:r>
          </a:p>
          <a:p>
            <a:r>
              <a:rPr lang="pl-PL" sz="1985" dirty="0">
                <a:latin typeface="Calibri" panose="020F0502020204030204" pitchFamily="34" charset="0"/>
                <a:cs typeface="Calibri" panose="020F0502020204030204" pitchFamily="34" charset="0"/>
              </a:rPr>
              <a:t>Jednostka, afiliacja, </a:t>
            </a:r>
            <a:r>
              <a:rPr lang="pl-PL" sz="1985" dirty="0" err="1">
                <a:latin typeface="Calibri" panose="020F0502020204030204" pitchFamily="34" charset="0"/>
                <a:cs typeface="Calibri" panose="020F0502020204030204" pitchFamily="34" charset="0"/>
              </a:rPr>
              <a:t>itp</a:t>
            </a:r>
            <a:r>
              <a:rPr sz="1985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586639" y="2680880"/>
            <a:ext cx="4240194" cy="6779869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134" dirty="0">
                <a:latin typeface="Calibri" panose="020F0502020204030204" pitchFamily="34" charset="0"/>
                <a:cs typeface="Calibri" panose="020F0502020204030204" pitchFamily="34" charset="0"/>
              </a:rPr>
              <a:t>Treść / treść/ treść</a:t>
            </a: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Rectangle 7"/>
          <p:cNvSpPr txBox="1"/>
          <p:nvPr/>
        </p:nvSpPr>
        <p:spPr>
          <a:xfrm>
            <a:off x="586639" y="1069986"/>
            <a:ext cx="8567235" cy="436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2834" dirty="0">
                <a:latin typeface="Calibri" panose="020F0502020204030204" pitchFamily="34" charset="0"/>
                <a:cs typeface="Calibri" panose="020F0502020204030204" pitchFamily="34" charset="0"/>
              </a:rPr>
              <a:t>Tytuł</a:t>
            </a:r>
            <a:endParaRPr lang="en-US" sz="283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Rectangle 8"/>
          <p:cNvSpPr txBox="1"/>
          <p:nvPr/>
        </p:nvSpPr>
        <p:spPr>
          <a:xfrm>
            <a:off x="4930364" y="2697239"/>
            <a:ext cx="4144694" cy="4131516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134" dirty="0">
                <a:latin typeface="Calibri" panose="020F0502020204030204" pitchFamily="34" charset="0"/>
                <a:cs typeface="Calibri" panose="020F0502020204030204" pitchFamily="34" charset="0"/>
              </a:rPr>
              <a:t>Treść / treść/ treść                                                                                             </a:t>
            </a: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13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sz="113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Rectangle"/>
          <p:cNvSpPr/>
          <p:nvPr/>
        </p:nvSpPr>
        <p:spPr>
          <a:xfrm>
            <a:off x="606888" y="12277176"/>
            <a:ext cx="8546986" cy="4043549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32396" rIns="32396"/>
          <a:lstStyle/>
          <a:p>
            <a:endParaRPr sz="3224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FD0121-260B-4F6C-84C2-E51564939004}"/>
              </a:ext>
            </a:extLst>
          </p:cNvPr>
          <p:cNvSpPr txBox="1"/>
          <p:nvPr/>
        </p:nvSpPr>
        <p:spPr>
          <a:xfrm>
            <a:off x="2706736" y="14641468"/>
            <a:ext cx="4139631" cy="273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Miejsce na tabele/ zdjęcie/ wykres</a:t>
            </a:r>
            <a:endParaRPr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FA8BC523-819B-E942-A749-6DAD3D3BEA52}"/>
              </a:ext>
            </a:extLst>
          </p:cNvPr>
          <p:cNvSpPr/>
          <p:nvPr/>
        </p:nvSpPr>
        <p:spPr>
          <a:xfrm>
            <a:off x="4913680" y="9774766"/>
            <a:ext cx="4219945" cy="2384589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32396" rIns="32396"/>
          <a:lstStyle/>
          <a:p>
            <a:endParaRPr sz="322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28FE267A-C65A-443B-82DA-AF7292AC3891}"/>
              </a:ext>
            </a:extLst>
          </p:cNvPr>
          <p:cNvSpPr txBox="1"/>
          <p:nvPr/>
        </p:nvSpPr>
        <p:spPr>
          <a:xfrm>
            <a:off x="586639" y="437159"/>
            <a:ext cx="8567235" cy="305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985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Przykładowy wzór plakatu</a:t>
            </a:r>
            <a:endParaRPr sz="1985" b="1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ED05608E-6BF7-BE40-83DB-A52D8F3688D5}"/>
              </a:ext>
            </a:extLst>
          </p:cNvPr>
          <p:cNvSpPr/>
          <p:nvPr/>
        </p:nvSpPr>
        <p:spPr>
          <a:xfrm>
            <a:off x="606888" y="9774767"/>
            <a:ext cx="4219945" cy="2384589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32396" rIns="32396"/>
          <a:lstStyle/>
          <a:p>
            <a:endParaRPr sz="3224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EC9D4749-AF46-C940-B37F-C71EC178B81F}"/>
              </a:ext>
            </a:extLst>
          </p:cNvPr>
          <p:cNvSpPr/>
          <p:nvPr/>
        </p:nvSpPr>
        <p:spPr>
          <a:xfrm>
            <a:off x="4913680" y="7119305"/>
            <a:ext cx="4219945" cy="2384589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32396" rIns="32396"/>
          <a:lstStyle/>
          <a:p>
            <a:endParaRPr sz="322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76D8E667-A2EC-E242-8E36-D5A387EE249B}"/>
              </a:ext>
            </a:extLst>
          </p:cNvPr>
          <p:cNvSpPr txBox="1"/>
          <p:nvPr/>
        </p:nvSpPr>
        <p:spPr>
          <a:xfrm>
            <a:off x="4776551" y="10753831"/>
            <a:ext cx="4139631" cy="273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Miejsce na tabele/ zdjęcie/ wykres</a:t>
            </a:r>
            <a:endParaRPr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BAD5667-5EE7-5E4F-A9D8-9DCE3CC2E8E1}"/>
              </a:ext>
            </a:extLst>
          </p:cNvPr>
          <p:cNvSpPr txBox="1"/>
          <p:nvPr/>
        </p:nvSpPr>
        <p:spPr>
          <a:xfrm>
            <a:off x="774049" y="10753831"/>
            <a:ext cx="4139631" cy="273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Miejsce na tabele/ zdjęcie/ wykres</a:t>
            </a:r>
            <a:endParaRPr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ED6D5769-20FF-8C46-B136-FDB46528C89C}"/>
              </a:ext>
            </a:extLst>
          </p:cNvPr>
          <p:cNvSpPr txBox="1"/>
          <p:nvPr/>
        </p:nvSpPr>
        <p:spPr>
          <a:xfrm>
            <a:off x="4935426" y="8148270"/>
            <a:ext cx="4139631" cy="273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l-PL" sz="1700" dirty="0">
                <a:latin typeface="Calibri" panose="020F0502020204030204" pitchFamily="34" charset="0"/>
                <a:cs typeface="Calibri" panose="020F0502020204030204" pitchFamily="34" charset="0"/>
              </a:rPr>
              <a:t>Miejsce na tabele/ zdjęcie/ wykres</a:t>
            </a:r>
            <a:endParaRPr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61</Words>
  <Application>Microsoft Macintosh PowerPoint</Application>
  <PresentationFormat>Niestandardowy</PresentationFormat>
  <Paragraphs>49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Avenir Next</vt:lpstr>
      <vt:lpstr>Calibri</vt:lpstr>
      <vt:lpstr>Layout</vt:lpstr>
      <vt:lpstr>Prezentacja programu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Kordian Rożański</cp:lastModifiedBy>
  <cp:revision>13</cp:revision>
  <dcterms:modified xsi:type="dcterms:W3CDTF">2019-07-31T09:38:12Z</dcterms:modified>
</cp:coreProperties>
</file>